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Source Code Pr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f413603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f413603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f147d5a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f147d5a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f3ce2d12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f3ce2d12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f3ce2d12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f3ce2d12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f3ce2d12f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f3ce2d12f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f3ce2d12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f3ce2d12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f3ce2d12f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f3ce2d12f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f3ce2d12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f3ce2d12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f3ce2d12f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f3ce2d12f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Humility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respond if corrected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You’re probably not the first person to make this mistake - what will determine whether or not it ends up being  water under the bridge is how you respond</a:t>
            </a:r>
            <a:endParaRPr sz="2100"/>
          </a:p>
          <a:p>
            <a:pPr indent="-331946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DON’T be defensive - take a moment, collect your thoughts.  Ask </a:t>
            </a:r>
            <a:r>
              <a:rPr lang="en" sz="2100"/>
              <a:t>yourself where this person is coming from</a:t>
            </a:r>
            <a:endParaRPr sz="2100"/>
          </a:p>
          <a:p>
            <a:pPr indent="-331946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Apologize OR say “thank you” - your being taught</a:t>
            </a:r>
            <a:endParaRPr sz="2100"/>
          </a:p>
          <a:p>
            <a:pPr indent="-331946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If you apologize, don’t flagellate yourself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64800"/>
            <a:ext cx="8520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Culture - “the customs, arts, social institutions, and achievements of a particular nation, people or other social group”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Culture weighs heavily in people’s thoughts, habits, and beliefs that they will hold for the rest of their lives.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</a:t>
            </a:r>
            <a:r>
              <a:rPr lang="en"/>
              <a:t>Competency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Been around as a concept for about fifty years now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Is loosely defined as the ability to understand, appreciate, and interact with people from cultures or belief systems different from one’s own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Humility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Coined by Melanie Tervalon and Jann Murray-Garcia in 1998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Rather than learning about other </a:t>
            </a:r>
            <a:r>
              <a:rPr lang="en"/>
              <a:t>cultures, cultural humility looks to instill a mindset of self reflexion, humility, and lifelong growth.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8" y="972825"/>
            <a:ext cx="9020923" cy="319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might Cultural Competency be problematic?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Competency can be problematic </a:t>
            </a:r>
            <a:r>
              <a:rPr lang="en"/>
              <a:t>because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can </a:t>
            </a:r>
            <a:r>
              <a:rPr lang="en"/>
              <a:t>inadvertently</a:t>
            </a:r>
            <a:r>
              <a:rPr lang="en"/>
              <a:t> promote othering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People have so many identities and intersections between those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implies you can be all-knowing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be self-defeating- sticking to </a:t>
            </a:r>
            <a:r>
              <a:rPr lang="en"/>
              <a:t>what</a:t>
            </a:r>
            <a:r>
              <a:rPr lang="en"/>
              <a:t> you were told as opposed to what you hear from individuals or situations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Where is that academic </a:t>
            </a:r>
            <a:r>
              <a:rPr lang="en"/>
              <a:t>knowledge</a:t>
            </a:r>
            <a:r>
              <a:rPr lang="en"/>
              <a:t> being sourced from?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Keys to Cultural Humility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446950"/>
            <a:ext cx="8520600" cy="31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Recognize no culture is better than another (duh)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Engage in self reflection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 honest when you’re not sure about something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Learn about other cultures with the awareness you’ll never reach perfect understanding (sympathize as opposed to empathize)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Keys to Cultural Humility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aware of power dynamic present in service provider-client relationship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Ask people in your life if you can have open discussions and if you can be held accountable over your learning journey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 humble if people are either rude or don’t make your journey feel rewarding/appreciated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Live with being wrong (or being right)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